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404" r:id="rId2"/>
    <p:sldId id="257" r:id="rId3"/>
    <p:sldId id="522" r:id="rId4"/>
    <p:sldId id="259" r:id="rId5"/>
    <p:sldId id="526" r:id="rId6"/>
    <p:sldId id="556" r:id="rId7"/>
    <p:sldId id="523" r:id="rId8"/>
    <p:sldId id="258" r:id="rId9"/>
    <p:sldId id="559" r:id="rId10"/>
    <p:sldId id="261" r:id="rId11"/>
    <p:sldId id="262" r:id="rId12"/>
    <p:sldId id="263" r:id="rId13"/>
    <p:sldId id="524" r:id="rId14"/>
    <p:sldId id="544" r:id="rId15"/>
    <p:sldId id="545" r:id="rId16"/>
    <p:sldId id="268" r:id="rId17"/>
    <p:sldId id="266" r:id="rId18"/>
    <p:sldId id="265" r:id="rId19"/>
    <p:sldId id="270" r:id="rId20"/>
    <p:sldId id="271" r:id="rId21"/>
    <p:sldId id="267" r:id="rId22"/>
    <p:sldId id="529" r:id="rId23"/>
    <p:sldId id="284" r:id="rId24"/>
    <p:sldId id="525" r:id="rId25"/>
    <p:sldId id="554" r:id="rId26"/>
    <p:sldId id="528" r:id="rId27"/>
    <p:sldId id="274" r:id="rId28"/>
    <p:sldId id="283" r:id="rId29"/>
    <p:sldId id="560" r:id="rId30"/>
    <p:sldId id="288" r:id="rId31"/>
    <p:sldId id="547" r:id="rId32"/>
    <p:sldId id="557" r:id="rId33"/>
    <p:sldId id="537" r:id="rId34"/>
    <p:sldId id="548" r:id="rId35"/>
    <p:sldId id="290" r:id="rId36"/>
    <p:sldId id="289" r:id="rId37"/>
    <p:sldId id="279" r:id="rId38"/>
    <p:sldId id="278" r:id="rId39"/>
    <p:sldId id="269" r:id="rId40"/>
    <p:sldId id="534" r:id="rId41"/>
    <p:sldId id="280" r:id="rId42"/>
    <p:sldId id="538" r:id="rId43"/>
    <p:sldId id="539" r:id="rId44"/>
    <p:sldId id="286" r:id="rId45"/>
    <p:sldId id="541" r:id="rId46"/>
    <p:sldId id="542" r:id="rId47"/>
    <p:sldId id="307" r:id="rId48"/>
    <p:sldId id="549" r:id="rId49"/>
    <p:sldId id="543" r:id="rId50"/>
    <p:sldId id="558" r:id="rId51"/>
    <p:sldId id="550" r:id="rId52"/>
    <p:sldId id="294" r:id="rId53"/>
    <p:sldId id="551" r:id="rId54"/>
    <p:sldId id="295" r:id="rId55"/>
    <p:sldId id="296" r:id="rId56"/>
    <p:sldId id="552" r:id="rId57"/>
    <p:sldId id="285" r:id="rId58"/>
    <p:sldId id="308" r:id="rId59"/>
    <p:sldId id="309" r:id="rId60"/>
  </p:sldIdLst>
  <p:sldSz cx="12192000" cy="6858000"/>
  <p:notesSz cx="6858000" cy="9144000"/>
  <p:embeddedFontLst>
    <p:embeddedFont>
      <p:font typeface="Helvetica" panose="020B0604020202020204" pitchFamily="34" charset="0"/>
      <p:regular r:id="rId62"/>
      <p:bold r:id="rId63"/>
      <p:italic r:id="rId64"/>
      <p:bold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56"/>
            <p14:sldId id="523"/>
            <p14:sldId id="258"/>
            <p14:sldId id="559"/>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560"/>
            <p14:sldId id="288"/>
            <p14:sldId id="547"/>
            <p14:sldId id="557"/>
            <p14:sldId id="537"/>
            <p14:sldId id="548"/>
            <p14:sldId id="290"/>
            <p14:sldId id="289"/>
            <p14:sldId id="279"/>
            <p14:sldId id="278"/>
            <p14:sldId id="269"/>
            <p14:sldId id="534"/>
            <p14:sldId id="280"/>
            <p14:sldId id="538"/>
            <p14:sldId id="539"/>
            <p14:sldId id="286"/>
            <p14:sldId id="541"/>
            <p14:sldId id="542"/>
            <p14:sldId id="307"/>
            <p14:sldId id="549"/>
            <p14:sldId id="543"/>
            <p14:sldId id="558"/>
            <p14:sldId id="550"/>
            <p14:sldId id="294"/>
            <p14:sldId id="551"/>
            <p14:sldId id="295"/>
            <p14:sldId id="296"/>
            <p14:sldId id="552"/>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1" autoAdjust="0"/>
    <p:restoredTop sz="70059" autoAdjust="0"/>
  </p:normalViewPr>
  <p:slideViewPr>
    <p:cSldViewPr snapToGrid="0">
      <p:cViewPr varScale="1">
        <p:scale>
          <a:sx n="52" d="100"/>
          <a:sy n="52" d="100"/>
        </p:scale>
        <p:origin x="912" y="44"/>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10/4/2025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10/4/2025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10/4/2025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10/4/2025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10/4/2025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10/4/2025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10/4/2025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10/4/2025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10/4/2025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10/4/2025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10/4/2025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datadoghq.com/blog/gke-dashboards-integration-improvemen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Bhutta, Joydeep Mitra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14</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334821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F2BC-6465-C3E1-BDB6-0562BC947499}"/>
              </a:ext>
            </a:extLst>
          </p:cNvPr>
          <p:cNvSpPr>
            <a:spLocks noGrp="1"/>
          </p:cNvSpPr>
          <p:nvPr>
            <p:ph type="title"/>
          </p:nvPr>
        </p:nvSpPr>
        <p:spPr/>
        <p:txBody>
          <a:bodyPr/>
          <a:lstStyle/>
          <a:p>
            <a:r>
              <a:rPr lang="en-US" dirty="0"/>
              <a:t>Lesson 13.2 Continuous Delivery</a:t>
            </a:r>
          </a:p>
        </p:txBody>
      </p:sp>
      <p:sp>
        <p:nvSpPr>
          <p:cNvPr id="3" name="Content Placeholder 2">
            <a:extLst>
              <a:ext uri="{FF2B5EF4-FFF2-40B4-BE49-F238E27FC236}">
                <a16:creationId xmlns:a16="http://schemas.microsoft.com/office/drawing/2014/main" id="{E9888232-CCC0-4DC3-780C-4B52FC3EAD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4B1831D-8194-B9C0-6D6F-AB0B87897212}"/>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139967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104294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361821" y="2509024"/>
            <a:ext cx="7970529" cy="3894857"/>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 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8067842" y="2308303"/>
            <a:ext cx="3238994" cy="15827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81EA0B-0414-B03D-23DC-5589621D4960}"/>
              </a:ext>
            </a:extLst>
          </p:cNvPr>
          <p:cNvSpPr>
            <a:spLocks noGrp="1"/>
          </p:cNvSpPr>
          <p:nvPr>
            <p:ph type="title"/>
          </p:nvPr>
        </p:nvSpPr>
        <p:spPr/>
        <p:txBody>
          <a:bodyPr/>
          <a:lstStyle/>
          <a:p>
            <a:r>
              <a:rPr lang="en-US" dirty="0"/>
              <a:t>Lesson 13.1: Continuous Integration</a:t>
            </a:r>
          </a:p>
        </p:txBody>
      </p:sp>
      <p:sp>
        <p:nvSpPr>
          <p:cNvPr id="4" name="Slide Number Placeholder 3">
            <a:extLst>
              <a:ext uri="{FF2B5EF4-FFF2-40B4-BE49-F238E27FC236}">
                <a16:creationId xmlns:a16="http://schemas.microsoft.com/office/drawing/2014/main" id="{0BDC2020-41E4-3327-0233-63411976897F}"/>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2919999639"/>
      </p:ext>
    </p:extLst>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12526</TotalTime>
  <Words>11716</Words>
  <Application>Microsoft Office PowerPoint</Application>
  <PresentationFormat>Widescreen</PresentationFormat>
  <Paragraphs>697</Paragraphs>
  <Slides>59</Slides>
  <Notes>50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Aptos</vt:lpstr>
      <vt:lpstr>Verdana</vt:lpstr>
      <vt:lpstr>Wingdings</vt:lpstr>
      <vt:lpstr>Arial</vt:lpstr>
      <vt:lpstr>Helvetica</vt:lpstr>
      <vt:lpstr>Calibri</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Lesson 13.1: Continuous Integration</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Lesson 13.2 Continuous Delivery</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Monitoring Services Can Take Automated Actions</vt:lpstr>
      <vt:lpstr>From Monitoring to Observability</vt:lpstr>
      <vt:lpstr>New Tools allow Observability inside of Apps, Too</vt:lpstr>
      <vt:lpstr>Beware of Metrics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What not to do: Failed Deployment at Knight Capital</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160</cp:revision>
  <dcterms:created xsi:type="dcterms:W3CDTF">2021-01-07T15:19:22Z</dcterms:created>
  <dcterms:modified xsi:type="dcterms:W3CDTF">2025-10-05T00:42:01Z</dcterms:modified>
</cp:coreProperties>
</file>